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5160" y="1112011"/>
            <a:ext cx="70929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70" dirty="0">
                <a:solidFill>
                  <a:srgbClr val="0F4761"/>
                </a:solidFill>
                <a:latin typeface="Trebuchet MS"/>
                <a:cs typeface="Trebuchet MS"/>
              </a:rPr>
              <a:t>Set</a:t>
            </a:r>
            <a:r>
              <a:rPr sz="2600" spc="-260" dirty="0">
                <a:solidFill>
                  <a:srgbClr val="0F4761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0F4761"/>
                </a:solidFill>
                <a:latin typeface="Trebuchet MS"/>
                <a:cs typeface="Trebuchet MS"/>
              </a:rPr>
              <a:t>1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8125459"/>
            <a:ext cx="271653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Cat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978151"/>
            <a:ext cx="5731509" cy="5731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44716"/>
            <a:ext cx="1802764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Pet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69926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Pet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4828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Mat</a:t>
            </a:r>
            <a:r>
              <a:rPr sz="2600" spc="-229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4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8404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Mat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80539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Mat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67525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80" dirty="0">
                <a:latin typeface="Trebuchet MS"/>
                <a:cs typeface="Trebuchet MS"/>
              </a:rPr>
              <a:t>Pot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1102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80" dirty="0">
                <a:latin typeface="Trebuchet MS"/>
                <a:cs typeface="Trebuchet MS"/>
              </a:rPr>
              <a:t>Pot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07514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80" dirty="0">
                <a:latin typeface="Trebuchet MS"/>
                <a:cs typeface="Trebuchet MS"/>
              </a:rPr>
              <a:t>Pot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83019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65" dirty="0">
                <a:latin typeface="Trebuchet MS"/>
                <a:cs typeface="Trebuchet MS"/>
              </a:rPr>
              <a:t>Map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96596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65" dirty="0">
                <a:latin typeface="Trebuchet MS"/>
                <a:cs typeface="Trebuchet MS"/>
              </a:rPr>
              <a:t>Map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5166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Cat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6182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65" dirty="0">
                <a:latin typeface="Trebuchet MS"/>
                <a:cs typeface="Trebuchet MS"/>
              </a:rPr>
              <a:t>Map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2415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Dot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9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5928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Dot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5577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Dot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7749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50" dirty="0">
                <a:latin typeface="Trebuchet MS"/>
                <a:cs typeface="Trebuchet MS"/>
              </a:rPr>
              <a:t>Dog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91262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Dog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09114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50" dirty="0">
                <a:latin typeface="Trebuchet MS"/>
                <a:cs typeface="Trebuchet MS"/>
              </a:rPr>
              <a:t>Dog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62699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Tin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9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6276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Tin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65862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Tin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44716"/>
            <a:ext cx="174815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Cat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83781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60" dirty="0">
                <a:latin typeface="Trebuchet MS"/>
                <a:cs typeface="Trebuchet MS"/>
              </a:rPr>
              <a:t>Mud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9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4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974214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60" dirty="0">
                <a:latin typeface="Trebuchet MS"/>
                <a:cs typeface="Trebuchet MS"/>
              </a:rPr>
              <a:t>Mud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7071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60" dirty="0">
                <a:latin typeface="Trebuchet MS"/>
                <a:cs typeface="Trebuchet MS"/>
              </a:rPr>
              <a:t>Mud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80670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75" dirty="0">
                <a:latin typeface="Trebuchet MS"/>
                <a:cs typeface="Trebuchet MS"/>
              </a:rPr>
              <a:t>Cup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4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942464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75" dirty="0">
                <a:latin typeface="Trebuchet MS"/>
                <a:cs typeface="Trebuchet MS"/>
              </a:rPr>
              <a:t>Cup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383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75" dirty="0">
                <a:latin typeface="Trebuchet MS"/>
                <a:cs typeface="Trebuchet MS"/>
              </a:rPr>
              <a:t>Cup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1653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0" dirty="0">
                <a:latin typeface="Trebuchet MS"/>
                <a:cs typeface="Trebuchet MS"/>
              </a:rPr>
              <a:t>Log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5229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0" dirty="0">
                <a:latin typeface="Trebuchet MS"/>
                <a:cs typeface="Trebuchet MS"/>
              </a:rPr>
              <a:t>Log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48789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0" dirty="0">
                <a:latin typeface="Trebuchet MS"/>
                <a:cs typeface="Trebuchet MS"/>
              </a:rPr>
              <a:t>Log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68986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Rat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7061707"/>
            <a:ext cx="272288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Net</a:t>
            </a:r>
            <a:r>
              <a:rPr sz="2600" spc="-229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9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9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24989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Rat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2148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Rat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83654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70" dirty="0">
                <a:latin typeface="Trebuchet MS"/>
                <a:cs typeface="Trebuchet MS"/>
              </a:rPr>
              <a:t>Mop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677659"/>
            <a:ext cx="197294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70" dirty="0">
                <a:latin typeface="Trebuchet MS"/>
                <a:cs typeface="Trebuchet MS"/>
              </a:rPr>
              <a:t>Mop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6880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70" dirty="0">
                <a:latin typeface="Trebuchet MS"/>
                <a:cs typeface="Trebuchet MS"/>
              </a:rPr>
              <a:t>Mop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3113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Nut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6753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Nut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6339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Nut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80162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web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990089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Web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44716"/>
            <a:ext cx="185801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Net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8595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Web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9717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Hen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93357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Hen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3007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Hen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5209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bed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901189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Bed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9705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Bed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2669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bag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7833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Bag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748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Bag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5387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Net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4256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Van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7769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Van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74189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Van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7527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105" dirty="0">
                <a:latin typeface="Trebuchet MS"/>
                <a:cs typeface="Trebuchet MS"/>
              </a:rPr>
              <a:t>Bus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9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88785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105" dirty="0">
                <a:latin typeface="Trebuchet MS"/>
                <a:cs typeface="Trebuchet MS"/>
              </a:rPr>
              <a:t>Bus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8435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105" dirty="0">
                <a:latin typeface="Trebuchet MS"/>
                <a:cs typeface="Trebuchet MS"/>
              </a:rPr>
              <a:t>Bus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263271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Pig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6847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Pig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66560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Pig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3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44716"/>
            <a:ext cx="270256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Tap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in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the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55" dirty="0">
                <a:latin typeface="Trebuchet MS"/>
                <a:cs typeface="Trebuchet MS"/>
              </a:rPr>
              <a:t>Pit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44716"/>
            <a:ext cx="18383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Tap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6781292"/>
            <a:ext cx="173418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Tap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5731509" cy="57315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68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1</dc:title>
  <dc:creator>Blessing Nwabunike</dc:creator>
  <cp:lastModifiedBy>firas sakaria</cp:lastModifiedBy>
  <cp:revision>3</cp:revision>
  <dcterms:created xsi:type="dcterms:W3CDTF">2024-12-11T04:33:09Z</dcterms:created>
  <dcterms:modified xsi:type="dcterms:W3CDTF">2024-12-11T05:36:36Z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2024-12-11T00:00:00Z</vt:filetime>
  </property>
  <property fmtid="{D5CDD505-2E9C-101B-9397-08002B2CF9AE}" pid="3" name="Creator">
    <vt:lpwstr>Word</vt:lpwstr>
  </property>
  <property fmtid="{D5CDD505-2E9C-101B-9397-08002B2CF9AE}" pid="4" name="LastSaved">
    <vt:filetime>2024-12-11T00:00:00Z</vt:filetime>
  </property>
  <property fmtid="{D5CDD505-2E9C-101B-9397-08002B2CF9AE}" pid="5" name="Producer">
    <vt:lpwstr>macOS Version 15.1.1 (Build 24B91) Quartz PDFContext</vt:lpwstr>
  </property>
</Properties>
</file>